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9">
  <p:sldMasterIdLst>
    <p:sldMasterId id="2147483861" r:id="rId1"/>
  </p:sldMasterIdLst>
  <p:notesMasterIdLst>
    <p:notesMasterId r:id="rId6"/>
  </p:notesMasterIdLst>
  <p:handoutMasterIdLst>
    <p:handoutMasterId r:id="rId7"/>
  </p:handoutMasterIdLst>
  <p:sldIdLst>
    <p:sldId id="404" r:id="rId2"/>
    <p:sldId id="766" r:id="rId3"/>
    <p:sldId id="767" r:id="rId4"/>
    <p:sldId id="768" r:id="rId5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15">
          <p15:clr>
            <a:srgbClr val="A4A3A4"/>
          </p15:clr>
        </p15:guide>
        <p15:guide id="4" pos="29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C000"/>
    <a:srgbClr val="00FF00"/>
    <a:srgbClr val="1403ED"/>
    <a:srgbClr val="EB7321"/>
    <a:srgbClr val="E56915"/>
    <a:srgbClr val="A6E5E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5353" autoAdjust="0"/>
    <p:restoredTop sz="96092" autoAdjust="0"/>
  </p:normalViewPr>
  <p:slideViewPr>
    <p:cSldViewPr>
      <p:cViewPr>
        <p:scale>
          <a:sx n="71" d="100"/>
          <a:sy n="71" d="100"/>
        </p:scale>
        <p:origin x="-1122" y="-78"/>
      </p:cViewPr>
      <p:guideLst>
        <p:guide orient="horz" pos="2160"/>
        <p:guide orient="horz" pos="2115"/>
        <p:guide pos="2880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94364-3461-4802-ACF3-14E1DF0323F0}" type="datetimeFigureOut">
              <a:rPr lang="ru-RU" smtClean="0"/>
              <a:pPr/>
              <a:t>20.05.2018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5BB4A-0F1C-49BF-A0AD-F6FC024E8BD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786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2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5"/>
            <a:ext cx="5408930" cy="44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2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FD8D9A6-0BC3-460F-90E0-E41214675B6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0752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D8D9A6-0BC3-460F-90E0-E41214675B61}" type="slidenum">
              <a:rPr lang="ru-RU" altLang="ru-RU" smtClean="0"/>
              <a:pPr>
                <a:defRPr/>
              </a:pPr>
              <a:t>1</a:t>
            </a:fld>
            <a:endParaRPr lang="ru-RU" alt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89FA42-F39A-47C0-82E6-F423BCD5EB75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89FA42-F39A-47C0-82E6-F423BCD5EB75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89FA42-F39A-47C0-82E6-F423BCD5EB75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1CAA-8B52-4628-82DF-2EDAA9AF50D4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58992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9906A-049D-4819-ACBC-176CAB1BFF84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39531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66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94394-77B6-4E00-AA96-040258A6A250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53018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A8357-555A-4F1A-8F44-9724901E5F56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946279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E3191-74EC-4523-884C-35A69E73CE67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332519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140F9-3FED-4367-A51C-B248E479BDEF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37859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09334-94B5-45E5-A249-D5B07AFDD7B8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40315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51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6B79-4153-48AE-AA8C-A10AD1CE156C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502181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51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D6A6-D753-4E68-AA66-A104FFAC0766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11941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86DC8-93F2-45CB-98EC-A1456A3B0C28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428657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40"/>
            <a:ext cx="1971675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6" y="365140"/>
            <a:ext cx="5800725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79144-F886-4597-8A16-5E6C7DB09C4C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03364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A68C53-6068-4ED0-ACB4-72B27818D68A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76330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871531" cy="6858000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34" y="1075028"/>
            <a:ext cx="8643966" cy="163389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spc="50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Работа в ГИС ЭО в РТ</a:t>
            </a:r>
            <a:endParaRPr lang="ru-RU" sz="3600" b="1" spc="50" dirty="0">
              <a:ln w="11430"/>
              <a:solidFill>
                <a:srgbClr val="FF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773832" y="6556995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РТ»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1868" y="5096351"/>
            <a:ext cx="548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Мохтаров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Р.Р.</a:t>
            </a:r>
            <a:r>
              <a:rPr lang="en-US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   по информационным и коммуникационным  технологиям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43173" y="476672"/>
            <a:ext cx="5715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t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Сколько бы ты не жил,</a:t>
            </a:r>
            <a:r>
              <a:rPr lang="en-US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всю жизнь следует учиться.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248" y="0"/>
            <a:ext cx="1871531" cy="68580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3"/>
            <a:ext cx="979432" cy="95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0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fld id="{FCF96408-502B-4A37-B7E2-818086D4764B}" type="slidenum">
              <a:rPr lang="ru-RU" altLang="ru-RU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МКУ «Отдел образования  Алексеевского муниципального района РТ</a:t>
            </a:r>
            <a:r>
              <a:rPr lang="ru-RU" dirty="0"/>
              <a:t>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248" y="0"/>
            <a:ext cx="1871531" cy="685800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980729"/>
            <a:ext cx="9396536" cy="519623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за период (4 четверть и 2-е полугодие) до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31мая 2018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включительно;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Годовая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(переводные классы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)-до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июня 2018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Экзамен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итог (выпускные классы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)-до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июля 2018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980727"/>
          </a:xfrm>
        </p:spPr>
        <p:txBody>
          <a:bodyPr rtlCol="0">
            <a:normAutofit/>
          </a:bodyPr>
          <a:lstStyle/>
          <a:p>
            <a:pPr lvl="1" algn="ctr"/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Выставление итоговых оценок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fld id="{FCF96408-502B-4A37-B7E2-818086D4764B}" type="slidenum">
              <a:rPr lang="ru-RU" altLang="ru-RU"/>
              <a:pPr>
                <a:defRPr/>
              </a:pPr>
              <a:t>3</a:t>
            </a:fld>
            <a:endParaRPr lang="ru-RU" altLang="ru-RU"/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/>
              <a:t>МКУ «Отдел образования  Алексеевского муниципального района РТ»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980728"/>
            <a:ext cx="9099550" cy="5196237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(ОТЛОЖЕННАЯ)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переводе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 новый учебный год (переводные классы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июня 2018;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(выпускные классы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внесения результатов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экзаменов и выставления итоговых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оценок;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4-ые классы: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НОШ – приказ о выпуске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 мая 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отложенной датой(конец августа)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ООШ, СОШ – приказ о переводе после 31 мая 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отложенной датой(конец августа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9-ые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классы: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ООШ,СОШ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приказ о выпуске после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экзаменов и итоговых оценок 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отложенной датой(конец августа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Пересдача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ОГЭ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дети, оставленные на осень, не включаются в приказ 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выпуске.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Выставить оценку "2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за экзамен и "2" в графу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980727"/>
          </a:xfrm>
        </p:spPr>
        <p:txBody>
          <a:bodyPr rtlCol="0"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года. Работа в АСЭД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59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fld id="{FCF96408-502B-4A37-B7E2-818086D4764B}" type="slidenum">
              <a:rPr lang="ru-RU" altLang="ru-RU"/>
              <a:pPr>
                <a:defRPr/>
              </a:pPr>
              <a:t>4</a:t>
            </a:fld>
            <a:endParaRPr lang="ru-RU" altLang="ru-RU"/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МКУ «Отдел образования  Алексеевского муниципального района РТ»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248" y="0"/>
            <a:ext cx="1871531" cy="685800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87624" y="980728"/>
            <a:ext cx="7911926" cy="532859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3 условий: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Ученик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быть активен;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Выпускнику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графу "Экзамен" должна быть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выставлена  оценка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"2";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Выпускнику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графу "Итоговая оценка" должна быть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выставлена оценка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"2".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соблюдается хотя бы 1 из трех условий, оценку за повторную ГИА выставить невозможно.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пересдачи ГИА в сентябре директор должен изменить оценку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«2»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экзамен и итоговую оценку на положительные.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980727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выставления оценки за повторный экзамен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78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6695</TotalTime>
  <Words>292</Words>
  <Application>Microsoft Office PowerPoint</Application>
  <PresentationFormat>Экран (4:3)</PresentationFormat>
  <Paragraphs>36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Работа в ГИС ЭО в РТ</vt:lpstr>
      <vt:lpstr>Выставление итоговых оценок</vt:lpstr>
      <vt:lpstr>Окончание года. Работа в АСЭД</vt:lpstr>
      <vt:lpstr>Функционал выставления оценки за повторный экзамен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Уразова</dc:creator>
  <cp:lastModifiedBy>Ramis Mohtarov</cp:lastModifiedBy>
  <cp:revision>869</cp:revision>
  <cp:lastPrinted>2017-07-18T04:12:34Z</cp:lastPrinted>
  <dcterms:created xsi:type="dcterms:W3CDTF">2014-04-16T17:41:28Z</dcterms:created>
  <dcterms:modified xsi:type="dcterms:W3CDTF">2018-05-20T17:51:31Z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